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6" r:id="rId2"/>
    <p:sldId id="297" r:id="rId3"/>
    <p:sldId id="298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</p:sldIdLst>
  <p:sldSz cx="9753600" cy="54864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306" y="168"/>
      </p:cViewPr>
      <p:guideLst>
        <p:guide orient="horz" pos="1728"/>
        <p:guide pos="307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6805F1-1A26-4EA3-9773-7CB7D0B74A47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69D16008-07C8-4217-92C4-09136E1731E2}">
      <dgm:prSet phldrT="[Text]" custT="1"/>
      <dgm:spPr>
        <a:solidFill>
          <a:schemeClr val="tx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MUST TO KNOW</a:t>
          </a:r>
          <a:endParaRPr lang="en-IN" sz="2000" dirty="0">
            <a:latin typeface="Algerian" pitchFamily="82" charset="0"/>
          </a:endParaRPr>
        </a:p>
      </dgm:t>
    </dgm:pt>
    <dgm:pt modelId="{C40A0F2F-4C93-4F39-82E3-A7ABA116290C}" type="parTrans" cxnId="{C5F9F286-A0D9-4819-B29F-BBD72255E484}">
      <dgm:prSet/>
      <dgm:spPr/>
      <dgm:t>
        <a:bodyPr/>
        <a:lstStyle/>
        <a:p>
          <a:endParaRPr lang="en-IN"/>
        </a:p>
      </dgm:t>
    </dgm:pt>
    <dgm:pt modelId="{0102D502-5EC6-4341-9353-D063FEA34653}" type="sibTrans" cxnId="{C5F9F286-A0D9-4819-B29F-BBD72255E484}">
      <dgm:prSet/>
      <dgm:spPr/>
      <dgm:t>
        <a:bodyPr/>
        <a:lstStyle/>
        <a:p>
          <a:endParaRPr lang="en-IN"/>
        </a:p>
      </dgm:t>
    </dgm:pt>
    <dgm:pt modelId="{A941703B-3989-4CCF-82DF-D90B0FAABB1E}">
      <dgm:prSet phldrT="[Text]" custT="1"/>
      <dgm:spPr>
        <a:solidFill>
          <a:schemeClr val="accent2">
            <a:lumMod val="75000"/>
          </a:schemeClr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NICE TO KNOW</a:t>
          </a:r>
          <a:endParaRPr lang="en-IN" sz="2000" dirty="0">
            <a:latin typeface="Algerian" pitchFamily="82" charset="0"/>
          </a:endParaRPr>
        </a:p>
      </dgm:t>
    </dgm:pt>
    <dgm:pt modelId="{623A81B0-AA61-4533-B4EF-1AED26F973FA}" type="parTrans" cxnId="{66E5294D-CE2E-45DC-813F-8F280F56E14D}">
      <dgm:prSet/>
      <dgm:spPr/>
      <dgm:t>
        <a:bodyPr/>
        <a:lstStyle/>
        <a:p>
          <a:endParaRPr lang="en-IN"/>
        </a:p>
      </dgm:t>
    </dgm:pt>
    <dgm:pt modelId="{A780C15A-201C-4148-AC6F-614AE8DAB747}" type="sibTrans" cxnId="{66E5294D-CE2E-45DC-813F-8F280F56E14D}">
      <dgm:prSet/>
      <dgm:spPr/>
      <dgm:t>
        <a:bodyPr/>
        <a:lstStyle/>
        <a:p>
          <a:endParaRPr lang="en-IN"/>
        </a:p>
      </dgm:t>
    </dgm:pt>
    <dgm:pt modelId="{C359A1FE-0145-4C64-A42E-34284E3F2E08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1800" dirty="0" smtClean="0"/>
            <a:t>Developmental</a:t>
          </a:r>
          <a:r>
            <a:rPr lang="en-IN" sz="1800" baseline="0" dirty="0" smtClean="0"/>
            <a:t> stages of ECC</a:t>
          </a:r>
          <a:endParaRPr lang="en-IN" sz="1800" dirty="0"/>
        </a:p>
      </dgm:t>
    </dgm:pt>
    <dgm:pt modelId="{919A282E-3D4A-4D20-9FCD-43521C15E4B0}" type="parTrans" cxnId="{BEF78FB1-7228-41EE-8839-1CFE77CD600A}">
      <dgm:prSet/>
      <dgm:spPr/>
      <dgm:t>
        <a:bodyPr/>
        <a:lstStyle/>
        <a:p>
          <a:endParaRPr lang="en-IN"/>
        </a:p>
      </dgm:t>
    </dgm:pt>
    <dgm:pt modelId="{6115E501-B288-4BD8-9913-8AFAF9AD0260}" type="sibTrans" cxnId="{BEF78FB1-7228-41EE-8839-1CFE77CD600A}">
      <dgm:prSet/>
      <dgm:spPr/>
      <dgm:t>
        <a:bodyPr/>
        <a:lstStyle/>
        <a:p>
          <a:endParaRPr lang="en-IN"/>
        </a:p>
      </dgm:t>
    </dgm:pt>
    <dgm:pt modelId="{85681603-BE50-42FD-A9CC-64FFB9A98157}">
      <dgm:prSet phldrT="[Text]" custT="1"/>
      <dgm:spPr>
        <a:solidFill>
          <a:srgbClr val="7030A0"/>
        </a:solidFill>
      </dgm:spPr>
      <dgm:t>
        <a:bodyPr/>
        <a:lstStyle/>
        <a:p>
          <a:r>
            <a:rPr lang="en-US" sz="2000" dirty="0" smtClean="0">
              <a:latin typeface="Algerian" pitchFamily="82" charset="0"/>
            </a:rPr>
            <a:t>DESIRE TO KNOW</a:t>
          </a:r>
          <a:endParaRPr lang="en-IN" sz="2000" dirty="0">
            <a:latin typeface="Algerian" pitchFamily="82" charset="0"/>
          </a:endParaRPr>
        </a:p>
      </dgm:t>
    </dgm:pt>
    <dgm:pt modelId="{16F102E4-6FD0-413E-AF0B-9570D55D97BD}" type="parTrans" cxnId="{0617CFDD-9050-420B-98F8-383EB9835786}">
      <dgm:prSet/>
      <dgm:spPr/>
      <dgm:t>
        <a:bodyPr/>
        <a:lstStyle/>
        <a:p>
          <a:endParaRPr lang="en-IN"/>
        </a:p>
      </dgm:t>
    </dgm:pt>
    <dgm:pt modelId="{627C5BB0-3A72-45D9-A394-256EE3986AB3}" type="sibTrans" cxnId="{0617CFDD-9050-420B-98F8-383EB9835786}">
      <dgm:prSet/>
      <dgm:spPr/>
      <dgm:t>
        <a:bodyPr/>
        <a:lstStyle/>
        <a:p>
          <a:endParaRPr lang="en-IN"/>
        </a:p>
      </dgm:t>
    </dgm:pt>
    <dgm:pt modelId="{CF78353C-ED4A-44F8-82B9-AB8E4EAFD0F1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err="1" smtClean="0"/>
            <a:t>Prvention</a:t>
          </a:r>
          <a:r>
            <a:rPr lang="en-IN" sz="2000" dirty="0" smtClean="0"/>
            <a:t> of ECC.</a:t>
          </a:r>
          <a:endParaRPr lang="en-IN" sz="2000" dirty="0"/>
        </a:p>
      </dgm:t>
    </dgm:pt>
    <dgm:pt modelId="{54F185F7-14B0-456C-85EA-EEB4DF057879}" type="parTrans" cxnId="{70DC0632-5769-435E-8FC4-D99990ABC8EE}">
      <dgm:prSet/>
      <dgm:spPr/>
      <dgm:t>
        <a:bodyPr/>
        <a:lstStyle/>
        <a:p>
          <a:endParaRPr lang="en-IN"/>
        </a:p>
      </dgm:t>
    </dgm:pt>
    <dgm:pt modelId="{2A20F437-CC18-4F4D-A35D-EF123183B3B3}" type="sibTrans" cxnId="{70DC0632-5769-435E-8FC4-D99990ABC8EE}">
      <dgm:prSet/>
      <dgm:spPr/>
      <dgm:t>
        <a:bodyPr/>
        <a:lstStyle/>
        <a:p>
          <a:endParaRPr lang="en-IN"/>
        </a:p>
      </dgm:t>
    </dgm:pt>
    <dgm:pt modelId="{B638C75D-5E26-4E3D-A5D4-23250FFCC06C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1800" dirty="0" smtClean="0"/>
            <a:t>Definition</a:t>
          </a:r>
          <a:endParaRPr lang="en-IN" sz="1800" dirty="0"/>
        </a:p>
      </dgm:t>
    </dgm:pt>
    <dgm:pt modelId="{7A5529E1-218E-4072-8B44-CCB999EF0CB2}" type="sibTrans" cxnId="{0DEA0A12-0BB9-419A-8DE2-8A3E5AB357C2}">
      <dgm:prSet/>
      <dgm:spPr/>
      <dgm:t>
        <a:bodyPr/>
        <a:lstStyle/>
        <a:p>
          <a:endParaRPr lang="en-IN"/>
        </a:p>
      </dgm:t>
    </dgm:pt>
    <dgm:pt modelId="{432BB2C1-C41E-48D1-ABA9-E06CDF6C82F7}" type="parTrans" cxnId="{0DEA0A12-0BB9-419A-8DE2-8A3E5AB357C2}">
      <dgm:prSet/>
      <dgm:spPr/>
      <dgm:t>
        <a:bodyPr/>
        <a:lstStyle/>
        <a:p>
          <a:endParaRPr lang="en-IN"/>
        </a:p>
      </dgm:t>
    </dgm:pt>
    <dgm:pt modelId="{E506AFD8-ADD2-4EE1-8A62-77DDCA7F2164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1800" dirty="0" smtClean="0"/>
            <a:t>Overview</a:t>
          </a:r>
          <a:endParaRPr lang="en-IN" sz="1800" dirty="0"/>
        </a:p>
      </dgm:t>
    </dgm:pt>
    <dgm:pt modelId="{DDE058FC-19CC-4911-BCE3-E9EA6CFE7451}" type="parTrans" cxnId="{EF74FA95-7898-44AE-93E0-E3FDD9F32E99}">
      <dgm:prSet/>
      <dgm:spPr/>
    </dgm:pt>
    <dgm:pt modelId="{9E392F5F-AFF2-486C-886C-68B6FA38D874}" type="sibTrans" cxnId="{EF74FA95-7898-44AE-93E0-E3FDD9F32E99}">
      <dgm:prSet/>
      <dgm:spPr/>
    </dgm:pt>
    <dgm:pt modelId="{C5C7731C-E5E1-40E8-9458-BEFE5DB46EA0}">
      <dgm:prSet phldrT="[Text]"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endParaRPr lang="en-IN" sz="1800" dirty="0"/>
        </a:p>
      </dgm:t>
    </dgm:pt>
    <dgm:pt modelId="{BA3C1783-D6F5-4A68-B51F-1B4F592B8612}" type="parTrans" cxnId="{12E156BA-F89F-4C68-93A3-AEFFE0125F12}">
      <dgm:prSet/>
      <dgm:spPr/>
    </dgm:pt>
    <dgm:pt modelId="{5D4976C7-0344-4347-AA46-980868E6C339}" type="sibTrans" cxnId="{12E156BA-F89F-4C68-93A3-AEFFE0125F12}">
      <dgm:prSet/>
      <dgm:spPr/>
    </dgm:pt>
    <dgm:pt modelId="{6D287788-0229-4D8D-AAF6-E7176C35EC9C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1800" dirty="0" smtClean="0"/>
            <a:t>Primary etiological risk factors of ECC.</a:t>
          </a:r>
          <a:endParaRPr lang="en-IN" sz="1800" dirty="0"/>
        </a:p>
      </dgm:t>
    </dgm:pt>
    <dgm:pt modelId="{1B70ECE7-5DEF-47D4-B61C-2D3FA6C57997}" type="parTrans" cxnId="{06214B0F-3E22-41A3-A29A-A2757C44BD07}">
      <dgm:prSet/>
      <dgm:spPr/>
    </dgm:pt>
    <dgm:pt modelId="{C09EC5C0-677C-417B-970D-5B6256F6E41B}" type="sibTrans" cxnId="{06214B0F-3E22-41A3-A29A-A2757C44BD07}">
      <dgm:prSet/>
      <dgm:spPr/>
    </dgm:pt>
    <dgm:pt modelId="{0A504114-A1D0-4809-8300-32A1C9752B06}">
      <dgm:prSet phldrT="[Text]" custT="1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endParaRPr lang="en-IN" sz="1800" dirty="0"/>
        </a:p>
      </dgm:t>
    </dgm:pt>
    <dgm:pt modelId="{2762F9E1-271C-4779-8287-9F80BC52F84D}" type="parTrans" cxnId="{2EB1E841-C61F-4307-A5FD-B207E4881138}">
      <dgm:prSet/>
      <dgm:spPr/>
    </dgm:pt>
    <dgm:pt modelId="{041F1DFB-122F-4789-BC72-A7A0DE62F745}" type="sibTrans" cxnId="{2EB1E841-C61F-4307-A5FD-B207E4881138}">
      <dgm:prSet/>
      <dgm:spPr/>
    </dgm:pt>
    <dgm:pt modelId="{A770495F-EFD8-48C8-B892-6F7BC2C2E190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en-IN" sz="2000" dirty="0" smtClean="0"/>
            <a:t>Barriers in ECC.</a:t>
          </a:r>
          <a:endParaRPr lang="en-IN" sz="2000" dirty="0"/>
        </a:p>
      </dgm:t>
    </dgm:pt>
    <dgm:pt modelId="{64DE3D96-1555-43A7-A9A3-65176931DC09}" type="parTrans" cxnId="{9F59A5CB-2B68-443F-BDF8-6A1B5EF4A0B8}">
      <dgm:prSet/>
      <dgm:spPr/>
    </dgm:pt>
    <dgm:pt modelId="{9995B4D6-EA09-46E7-BA2D-30FD4149EF62}" type="sibTrans" cxnId="{9F59A5CB-2B68-443F-BDF8-6A1B5EF4A0B8}">
      <dgm:prSet/>
      <dgm:spPr/>
    </dgm:pt>
    <dgm:pt modelId="{33B8C528-80B2-472D-9692-8F1788AB7EC9}" type="pres">
      <dgm:prSet presAssocID="{B36805F1-1A26-4EA3-9773-7CB7D0B74A47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IN"/>
        </a:p>
      </dgm:t>
    </dgm:pt>
    <dgm:pt modelId="{DD4A62C7-52B3-4878-BF01-E85F977063BD}" type="pres">
      <dgm:prSet presAssocID="{69D16008-07C8-4217-92C4-09136E1731E2}" presName="linNode" presStyleCnt="0"/>
      <dgm:spPr/>
    </dgm:pt>
    <dgm:pt modelId="{D4CBDBA8-A4E6-4F9A-B98A-1579BA25CE39}" type="pres">
      <dgm:prSet presAssocID="{69D16008-07C8-4217-92C4-09136E1731E2}" presName="parentText" presStyleLbl="node1" presStyleIdx="0" presStyleCnt="3" custLinFactNeighborX="-377" custLinFactNeighborY="75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F1D7AD5C-DB44-4A19-8B7F-FADF354433E5}" type="pres">
      <dgm:prSet presAssocID="{69D16008-07C8-4217-92C4-09136E1731E2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C20CC4C3-A18D-47A0-B61A-C86FAC7878AB}" type="pres">
      <dgm:prSet presAssocID="{0102D502-5EC6-4341-9353-D063FEA34653}" presName="sp" presStyleCnt="0"/>
      <dgm:spPr/>
    </dgm:pt>
    <dgm:pt modelId="{54A3307B-93E8-4A13-9DC4-895525361CF7}" type="pres">
      <dgm:prSet presAssocID="{A941703B-3989-4CCF-82DF-D90B0FAABB1E}" presName="linNode" presStyleCnt="0"/>
      <dgm:spPr/>
    </dgm:pt>
    <dgm:pt modelId="{9C9D0967-FA58-46BA-9235-5B5B6530A1AA}" type="pres">
      <dgm:prSet presAssocID="{A941703B-3989-4CCF-82DF-D90B0FAABB1E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D89CD7F-7917-4904-80B4-783F736258A1}" type="pres">
      <dgm:prSet presAssocID="{A941703B-3989-4CCF-82DF-D90B0FAABB1E}" presName="descendantText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644D8222-4A71-4720-8FA7-1D26A5AFF0B5}" type="pres">
      <dgm:prSet presAssocID="{A780C15A-201C-4148-AC6F-614AE8DAB747}" presName="sp" presStyleCnt="0"/>
      <dgm:spPr/>
    </dgm:pt>
    <dgm:pt modelId="{AFE0987D-7B5A-4C81-BA3B-2D2739472C53}" type="pres">
      <dgm:prSet presAssocID="{85681603-BE50-42FD-A9CC-64FFB9A98157}" presName="linNode" presStyleCnt="0"/>
      <dgm:spPr/>
    </dgm:pt>
    <dgm:pt modelId="{CF365A74-CAAD-414D-A1D9-DFD9ADC1E2B8}" type="pres">
      <dgm:prSet presAssocID="{85681603-BE50-42FD-A9CC-64FFB9A98157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IN"/>
        </a:p>
      </dgm:t>
    </dgm:pt>
    <dgm:pt modelId="{E67F6727-7A83-4D6F-B692-20DDFF77EE91}" type="pres">
      <dgm:prSet presAssocID="{85681603-BE50-42FD-A9CC-64FFB9A98157}" presName="descendantText" presStyleLbl="alignAccFollowNode1" presStyleIdx="2" presStyleCnt="3" custLinFactNeighborX="309" custLinFactNeighborY="-4178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285A706B-79D1-4674-8035-081D30CA40B0}" type="presOf" srcId="{C5C7731C-E5E1-40E8-9458-BEFE5DB46EA0}" destId="{F1D7AD5C-DB44-4A19-8B7F-FADF354433E5}" srcOrd="0" destOrd="2" presId="urn:microsoft.com/office/officeart/2005/8/layout/vList5"/>
    <dgm:cxn modelId="{E5B15370-603C-47FE-B1E1-B2870D7B1EA9}" type="presOf" srcId="{85681603-BE50-42FD-A9CC-64FFB9A98157}" destId="{CF365A74-CAAD-414D-A1D9-DFD9ADC1E2B8}" srcOrd="0" destOrd="0" presId="urn:microsoft.com/office/officeart/2005/8/layout/vList5"/>
    <dgm:cxn modelId="{AD4849D8-2460-43AB-ACF7-F5C280D5F02F}" type="presOf" srcId="{0A504114-A1D0-4809-8300-32A1C9752B06}" destId="{ED89CD7F-7917-4904-80B4-783F736258A1}" srcOrd="0" destOrd="2" presId="urn:microsoft.com/office/officeart/2005/8/layout/vList5"/>
    <dgm:cxn modelId="{66E5294D-CE2E-45DC-813F-8F280F56E14D}" srcId="{B36805F1-1A26-4EA3-9773-7CB7D0B74A47}" destId="{A941703B-3989-4CCF-82DF-D90B0FAABB1E}" srcOrd="1" destOrd="0" parTransId="{623A81B0-AA61-4533-B4EF-1AED26F973FA}" sibTransId="{A780C15A-201C-4148-AC6F-614AE8DAB747}"/>
    <dgm:cxn modelId="{F3B6344A-4040-4BA4-A24C-FF8325C1B69D}" type="presOf" srcId="{C359A1FE-0145-4C64-A42E-34284E3F2E08}" destId="{ED89CD7F-7917-4904-80B4-783F736258A1}" srcOrd="0" destOrd="0" presId="urn:microsoft.com/office/officeart/2005/8/layout/vList5"/>
    <dgm:cxn modelId="{FA396C8A-750F-4D15-9EB3-E25C3D0000C9}" type="presOf" srcId="{A941703B-3989-4CCF-82DF-D90B0FAABB1E}" destId="{9C9D0967-FA58-46BA-9235-5B5B6530A1AA}" srcOrd="0" destOrd="0" presId="urn:microsoft.com/office/officeart/2005/8/layout/vList5"/>
    <dgm:cxn modelId="{12E156BA-F89F-4C68-93A3-AEFFE0125F12}" srcId="{69D16008-07C8-4217-92C4-09136E1731E2}" destId="{C5C7731C-E5E1-40E8-9458-BEFE5DB46EA0}" srcOrd="2" destOrd="0" parTransId="{BA3C1783-D6F5-4A68-B51F-1B4F592B8612}" sibTransId="{5D4976C7-0344-4347-AA46-980868E6C339}"/>
    <dgm:cxn modelId="{9F59A5CB-2B68-443F-BDF8-6A1B5EF4A0B8}" srcId="{85681603-BE50-42FD-A9CC-64FFB9A98157}" destId="{A770495F-EFD8-48C8-B892-6F7BC2C2E190}" srcOrd="1" destOrd="0" parTransId="{64DE3D96-1555-43A7-A9A3-65176931DC09}" sibTransId="{9995B4D6-EA09-46E7-BA2D-30FD4149EF62}"/>
    <dgm:cxn modelId="{0617CFDD-9050-420B-98F8-383EB9835786}" srcId="{B36805F1-1A26-4EA3-9773-7CB7D0B74A47}" destId="{85681603-BE50-42FD-A9CC-64FFB9A98157}" srcOrd="2" destOrd="0" parTransId="{16F102E4-6FD0-413E-AF0B-9570D55D97BD}" sibTransId="{627C5BB0-3A72-45D9-A394-256EE3986AB3}"/>
    <dgm:cxn modelId="{A78CFA74-A514-4F50-8172-566866D955ED}" type="presOf" srcId="{CF78353C-ED4A-44F8-82B9-AB8E4EAFD0F1}" destId="{E67F6727-7A83-4D6F-B692-20DDFF77EE91}" srcOrd="0" destOrd="0" presId="urn:microsoft.com/office/officeart/2005/8/layout/vList5"/>
    <dgm:cxn modelId="{36EA6C89-B138-4F31-8F7C-AF707A39FB76}" type="presOf" srcId="{6D287788-0229-4D8D-AAF6-E7176C35EC9C}" destId="{ED89CD7F-7917-4904-80B4-783F736258A1}" srcOrd="0" destOrd="1" presId="urn:microsoft.com/office/officeart/2005/8/layout/vList5"/>
    <dgm:cxn modelId="{06214B0F-3E22-41A3-A29A-A2757C44BD07}" srcId="{A941703B-3989-4CCF-82DF-D90B0FAABB1E}" destId="{6D287788-0229-4D8D-AAF6-E7176C35EC9C}" srcOrd="1" destOrd="0" parTransId="{1B70ECE7-5DEF-47D4-B61C-2D3FA6C57997}" sibTransId="{C09EC5C0-677C-417B-970D-5B6256F6E41B}"/>
    <dgm:cxn modelId="{C5F9F286-A0D9-4819-B29F-BBD72255E484}" srcId="{B36805F1-1A26-4EA3-9773-7CB7D0B74A47}" destId="{69D16008-07C8-4217-92C4-09136E1731E2}" srcOrd="0" destOrd="0" parTransId="{C40A0F2F-4C93-4F39-82E3-A7ABA116290C}" sibTransId="{0102D502-5EC6-4341-9353-D063FEA34653}"/>
    <dgm:cxn modelId="{20ACFDEE-9437-42A1-86EF-53925F1BC44D}" type="presOf" srcId="{69D16008-07C8-4217-92C4-09136E1731E2}" destId="{D4CBDBA8-A4E6-4F9A-B98A-1579BA25CE39}" srcOrd="0" destOrd="0" presId="urn:microsoft.com/office/officeart/2005/8/layout/vList5"/>
    <dgm:cxn modelId="{0DEA0A12-0BB9-419A-8DE2-8A3E5AB357C2}" srcId="{69D16008-07C8-4217-92C4-09136E1731E2}" destId="{B638C75D-5E26-4E3D-A5D4-23250FFCC06C}" srcOrd="0" destOrd="0" parTransId="{432BB2C1-C41E-48D1-ABA9-E06CDF6C82F7}" sibTransId="{7A5529E1-218E-4072-8B44-CCB999EF0CB2}"/>
    <dgm:cxn modelId="{D7FEB95B-AD4D-4F0F-A32E-2DF95A67E161}" type="presOf" srcId="{B638C75D-5E26-4E3D-A5D4-23250FFCC06C}" destId="{F1D7AD5C-DB44-4A19-8B7F-FADF354433E5}" srcOrd="0" destOrd="0" presId="urn:microsoft.com/office/officeart/2005/8/layout/vList5"/>
    <dgm:cxn modelId="{BEF78FB1-7228-41EE-8839-1CFE77CD600A}" srcId="{A941703B-3989-4CCF-82DF-D90B0FAABB1E}" destId="{C359A1FE-0145-4C64-A42E-34284E3F2E08}" srcOrd="0" destOrd="0" parTransId="{919A282E-3D4A-4D20-9FCD-43521C15E4B0}" sibTransId="{6115E501-B288-4BD8-9913-8AFAF9AD0260}"/>
    <dgm:cxn modelId="{EF74FA95-7898-44AE-93E0-E3FDD9F32E99}" srcId="{69D16008-07C8-4217-92C4-09136E1731E2}" destId="{E506AFD8-ADD2-4EE1-8A62-77DDCA7F2164}" srcOrd="1" destOrd="0" parTransId="{DDE058FC-19CC-4911-BCE3-E9EA6CFE7451}" sibTransId="{9E392F5F-AFF2-486C-886C-68B6FA38D874}"/>
    <dgm:cxn modelId="{160CE794-66C8-4D5A-8445-673B453D6AA3}" type="presOf" srcId="{E506AFD8-ADD2-4EE1-8A62-77DDCA7F2164}" destId="{F1D7AD5C-DB44-4A19-8B7F-FADF354433E5}" srcOrd="0" destOrd="1" presId="urn:microsoft.com/office/officeart/2005/8/layout/vList5"/>
    <dgm:cxn modelId="{2EB1E841-C61F-4307-A5FD-B207E4881138}" srcId="{A941703B-3989-4CCF-82DF-D90B0FAABB1E}" destId="{0A504114-A1D0-4809-8300-32A1C9752B06}" srcOrd="2" destOrd="0" parTransId="{2762F9E1-271C-4779-8287-9F80BC52F84D}" sibTransId="{041F1DFB-122F-4789-BC72-A7A0DE62F745}"/>
    <dgm:cxn modelId="{4DF9349C-DFD9-41A9-AE77-1C525CAAA24F}" type="presOf" srcId="{B36805F1-1A26-4EA3-9773-7CB7D0B74A47}" destId="{33B8C528-80B2-472D-9692-8F1788AB7EC9}" srcOrd="0" destOrd="0" presId="urn:microsoft.com/office/officeart/2005/8/layout/vList5"/>
    <dgm:cxn modelId="{229A47BF-6F5D-4D54-BB28-961137FA1A67}" type="presOf" srcId="{A770495F-EFD8-48C8-B892-6F7BC2C2E190}" destId="{E67F6727-7A83-4D6F-B692-20DDFF77EE91}" srcOrd="0" destOrd="1" presId="urn:microsoft.com/office/officeart/2005/8/layout/vList5"/>
    <dgm:cxn modelId="{70DC0632-5769-435E-8FC4-D99990ABC8EE}" srcId="{85681603-BE50-42FD-A9CC-64FFB9A98157}" destId="{CF78353C-ED4A-44F8-82B9-AB8E4EAFD0F1}" srcOrd="0" destOrd="0" parTransId="{54F185F7-14B0-456C-85EA-EEB4DF057879}" sibTransId="{2A20F437-CC18-4F4D-A35D-EF123183B3B3}"/>
    <dgm:cxn modelId="{43A43682-F202-43B9-8ACF-7DBF5862D184}" type="presParOf" srcId="{33B8C528-80B2-472D-9692-8F1788AB7EC9}" destId="{DD4A62C7-52B3-4878-BF01-E85F977063BD}" srcOrd="0" destOrd="0" presId="urn:microsoft.com/office/officeart/2005/8/layout/vList5"/>
    <dgm:cxn modelId="{6B22B3D6-F727-4C99-B385-338FA56A92B2}" type="presParOf" srcId="{DD4A62C7-52B3-4878-BF01-E85F977063BD}" destId="{D4CBDBA8-A4E6-4F9A-B98A-1579BA25CE39}" srcOrd="0" destOrd="0" presId="urn:microsoft.com/office/officeart/2005/8/layout/vList5"/>
    <dgm:cxn modelId="{E65752B0-8671-4B50-A54E-DF21D5458D47}" type="presParOf" srcId="{DD4A62C7-52B3-4878-BF01-E85F977063BD}" destId="{F1D7AD5C-DB44-4A19-8B7F-FADF354433E5}" srcOrd="1" destOrd="0" presId="urn:microsoft.com/office/officeart/2005/8/layout/vList5"/>
    <dgm:cxn modelId="{833747C5-494A-4B28-B5CF-7D606B25EDB0}" type="presParOf" srcId="{33B8C528-80B2-472D-9692-8F1788AB7EC9}" destId="{C20CC4C3-A18D-47A0-B61A-C86FAC7878AB}" srcOrd="1" destOrd="0" presId="urn:microsoft.com/office/officeart/2005/8/layout/vList5"/>
    <dgm:cxn modelId="{B40538E9-00E1-4B71-AAF6-E448FDA0B902}" type="presParOf" srcId="{33B8C528-80B2-472D-9692-8F1788AB7EC9}" destId="{54A3307B-93E8-4A13-9DC4-895525361CF7}" srcOrd="2" destOrd="0" presId="urn:microsoft.com/office/officeart/2005/8/layout/vList5"/>
    <dgm:cxn modelId="{3A13D183-E490-46D5-B949-ACFDECD18096}" type="presParOf" srcId="{54A3307B-93E8-4A13-9DC4-895525361CF7}" destId="{9C9D0967-FA58-46BA-9235-5B5B6530A1AA}" srcOrd="0" destOrd="0" presId="urn:microsoft.com/office/officeart/2005/8/layout/vList5"/>
    <dgm:cxn modelId="{16376EB1-C775-47A8-97EA-9BC5A0CA29E5}" type="presParOf" srcId="{54A3307B-93E8-4A13-9DC4-895525361CF7}" destId="{ED89CD7F-7917-4904-80B4-783F736258A1}" srcOrd="1" destOrd="0" presId="urn:microsoft.com/office/officeart/2005/8/layout/vList5"/>
    <dgm:cxn modelId="{29EB3219-2E78-47B6-9ADB-30BADE60CF16}" type="presParOf" srcId="{33B8C528-80B2-472D-9692-8F1788AB7EC9}" destId="{644D8222-4A71-4720-8FA7-1D26A5AFF0B5}" srcOrd="3" destOrd="0" presId="urn:microsoft.com/office/officeart/2005/8/layout/vList5"/>
    <dgm:cxn modelId="{C93E2ED7-AC71-4F3C-90E5-B9846C3B17E5}" type="presParOf" srcId="{33B8C528-80B2-472D-9692-8F1788AB7EC9}" destId="{AFE0987D-7B5A-4C81-BA3B-2D2739472C53}" srcOrd="4" destOrd="0" presId="urn:microsoft.com/office/officeart/2005/8/layout/vList5"/>
    <dgm:cxn modelId="{5A42E7AD-741D-4D97-8EA0-C2F7F184A7E8}" type="presParOf" srcId="{AFE0987D-7B5A-4C81-BA3B-2D2739472C53}" destId="{CF365A74-CAAD-414D-A1D9-DFD9ADC1E2B8}" srcOrd="0" destOrd="0" presId="urn:microsoft.com/office/officeart/2005/8/layout/vList5"/>
    <dgm:cxn modelId="{A0EB54E5-8640-47FA-8F0A-0CA714EB8150}" type="presParOf" srcId="{AFE0987D-7B5A-4C81-BA3B-2D2739472C53}" destId="{E67F6727-7A83-4D6F-B692-20DDFF77EE91}" srcOrd="1" destOrd="0" presId="urn:microsoft.com/office/officeart/2005/8/layout/vList5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87680" y="5085082"/>
            <a:ext cx="2275840" cy="292100"/>
          </a:xfrm>
          <a:prstGeom prst="rect">
            <a:avLst/>
          </a:prstGeo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05/07/2022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44800" y="5085082"/>
            <a:ext cx="3576320" cy="292100"/>
          </a:xfrm>
          <a:prstGeom prst="rect">
            <a:avLst/>
          </a:prstGeom>
        </p:spPr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453120" y="5085082"/>
            <a:ext cx="812800" cy="292100"/>
          </a:xfrm>
          <a:prstGeom prst="rect">
            <a:avLst/>
          </a:prstGeo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342731817" r:id="rId1"/>
    <p:sldLayoutId id="2342731818" r:id="rId2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indent="-324900" algn="ctr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97875" y="304802"/>
            <a:ext cx="7988662" cy="412421"/>
          </a:xfrm>
          <a:prstGeom prst="rect">
            <a:avLst/>
          </a:prstGeom>
          <a:noFill/>
        </p:spPr>
        <p:txBody>
          <a:bodyPr wrap="square" lIns="73152" tIns="36576" rIns="73152" bIns="36576" rtlCol="0">
            <a:spAutoFit/>
          </a:bodyPr>
          <a:lstStyle/>
          <a:p>
            <a:r>
              <a:rPr lang="en-US" sz="2200" dirty="0">
                <a:latin typeface="Book Antiqua" panose="02040602050305030304" pitchFamily="18" charset="0"/>
              </a:rPr>
              <a:t>RUNGTA COLLEGE OF DENTAL SCIENCES &amp; RESEARCH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752600" y="2057401"/>
            <a:ext cx="4441371" cy="412421"/>
          </a:xfrm>
          <a:prstGeom prst="rect">
            <a:avLst/>
          </a:prstGeom>
          <a:noFill/>
        </p:spPr>
        <p:txBody>
          <a:bodyPr wrap="square" lIns="73152" tIns="36576" rIns="73152" bIns="36576" rtlCol="0">
            <a:spAutoFit/>
          </a:bodyPr>
          <a:lstStyle/>
          <a:p>
            <a:r>
              <a:rPr lang="en-US" sz="2200" dirty="0" smtClean="0">
                <a:latin typeface="Book Antiqua" panose="02040602050305030304" pitchFamily="18" charset="0"/>
              </a:rPr>
              <a:t> </a:t>
            </a:r>
            <a:endParaRPr lang="en-US" sz="2200" dirty="0">
              <a:latin typeface="Book Antiqua" panose="0204060205030503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62562" y="4572001"/>
            <a:ext cx="9114971" cy="412421"/>
          </a:xfrm>
          <a:prstGeom prst="rect">
            <a:avLst/>
          </a:prstGeom>
          <a:noFill/>
        </p:spPr>
        <p:txBody>
          <a:bodyPr wrap="square" lIns="73152" tIns="36576" rIns="73152" bIns="36576" rtlCol="0">
            <a:spAutoFit/>
          </a:bodyPr>
          <a:lstStyle/>
          <a:p>
            <a:pPr algn="ctr"/>
            <a:r>
              <a:rPr lang="en-US" sz="2200" dirty="0">
                <a:latin typeface="Book Antiqua" panose="02040602050305030304" pitchFamily="18" charset="0"/>
              </a:rPr>
              <a:t>DEPARTMENT </a:t>
            </a:r>
            <a:r>
              <a:rPr lang="en-US" sz="2200" dirty="0" smtClean="0">
                <a:latin typeface="Book Antiqua" panose="02040602050305030304" pitchFamily="18" charset="0"/>
              </a:rPr>
              <a:t>OF PEDODONTICS AND PREVENTIVE DENTISTRY  </a:t>
            </a:r>
            <a:endParaRPr lang="en-US" sz="2200" dirty="0">
              <a:latin typeface="Book Antiqua" panose="0204060205030503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5781" r="15781"/>
          <a:stretch/>
        </p:blipFill>
        <p:spPr>
          <a:xfrm>
            <a:off x="0" y="1"/>
            <a:ext cx="1600200" cy="12001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795863-2509-495E-A4D3-2D1EB08AA326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2457450"/>
            <a:ext cx="568995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EARLY CHILDHOOD CARIES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07440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72318145"/>
              </p:ext>
            </p:extLst>
          </p:nvPr>
        </p:nvGraphicFramePr>
        <p:xfrm>
          <a:off x="1066801" y="2000251"/>
          <a:ext cx="7159901" cy="1262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xmlns="" val="946123654"/>
                    </a:ext>
                  </a:extLst>
                </a:gridCol>
                <a:gridCol w="3502301">
                  <a:extLst>
                    <a:ext uri="{9D8B030D-6E8A-4147-A177-3AD203B41FA5}">
                      <a16:colId xmlns:a16="http://schemas.microsoft.com/office/drawing/2014/main" xmlns="" val="2411658997"/>
                    </a:ext>
                  </a:extLst>
                </a:gridCol>
              </a:tblGrid>
              <a:tr h="34087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      Core areas </a:t>
                      </a: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                   Domain</a:t>
                      </a:r>
                      <a:endParaRPr lang="en-US" sz="14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868424398"/>
                  </a:ext>
                </a:extLst>
              </a:tr>
              <a:tr h="8915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Definition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Developmental stages of ECC.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Classification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endParaRPr lang="en-US" sz="14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Secondary etiological risk </a:t>
                      </a:r>
                      <a:r>
                        <a:rPr lang="en-US" sz="1400" baseline="0" dirty="0" err="1" smtClean="0"/>
                        <a:t>factos</a:t>
                      </a:r>
                      <a:r>
                        <a:rPr lang="en-US" sz="1400" baseline="0" dirty="0" smtClean="0"/>
                        <a:t> of ECC.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err="1" smtClean="0"/>
                        <a:t>Pevention</a:t>
                      </a:r>
                      <a:endParaRPr lang="en-US" sz="1400" baseline="0" dirty="0" smtClean="0"/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Barriers in ECC.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3586572506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143000" y="1257300"/>
            <a:ext cx="6781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 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3"/>
          <p:cNvGraphicFramePr>
            <a:graphicFrameLocks/>
          </p:cNvGraphicFramePr>
          <p:nvPr/>
        </p:nvGraphicFramePr>
        <p:xfrm>
          <a:off x="487680" y="960121"/>
          <a:ext cx="8778240" cy="2715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ctangle 2"/>
          <p:cNvSpPr/>
          <p:nvPr/>
        </p:nvSpPr>
        <p:spPr>
          <a:xfrm>
            <a:off x="2971801" y="114300"/>
            <a:ext cx="316920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dirty="0" smtClean="0"/>
              <a:t>CATEGORY</a:t>
            </a:r>
            <a:endParaRPr lang="en-US" sz="5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53600" cy="5486400"/>
          <a:chOff x="0" y="0"/>
          <a:chExt cx="9753600" cy="548640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53600" cy="54864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Custom</PresentationFormat>
  <Paragraphs>24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Theme52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 Presentation</dc:title>
  <dc:subject/>
  <dc:creator>Unknown Creator</dc:creator>
  <cp:keywords/>
  <dc:description/>
  <cp:lastModifiedBy>user</cp:lastModifiedBy>
  <cp:revision>3</cp:revision>
  <dcterms:created xsi:type="dcterms:W3CDTF">2022-05-28T05:25:39Z</dcterms:created>
  <dcterms:modified xsi:type="dcterms:W3CDTF">2022-07-05T09:32:04Z</dcterms:modified>
  <cp:category/>
</cp:coreProperties>
</file>